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3052445"/>
            <a:ext cx="10525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909445"/>
            <a:ext cx="114871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0065" y="1968500"/>
            <a:ext cx="19157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4505" y="4246245"/>
            <a:ext cx="174561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85670"/>
            <a:ext cx="1160145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57020"/>
            <a:ext cx="11610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520" y="3858895"/>
            <a:ext cx="16040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2555" y="3868420"/>
            <a:ext cx="16040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0730" y="4615180"/>
            <a:ext cx="160401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943100"/>
            <a:ext cx="115919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0390" y="1943100"/>
            <a:ext cx="31540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6365" y="2727960"/>
            <a:ext cx="20681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155" y="1343025"/>
            <a:ext cx="845820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" y="3234690"/>
            <a:ext cx="1162050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" y="1490345"/>
            <a:ext cx="116967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7155" y="4727575"/>
            <a:ext cx="267271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33500"/>
            <a:ext cx="116490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9070" y="2761615"/>
            <a:ext cx="223710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5840" y="3839210"/>
            <a:ext cx="223710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466850"/>
            <a:ext cx="117443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3140" y="1466850"/>
            <a:ext cx="23031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3825" y="3658870"/>
            <a:ext cx="23031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66545"/>
            <a:ext cx="115633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63980"/>
            <a:ext cx="115824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2500" y="1399540"/>
            <a:ext cx="30975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2465" y="3507105"/>
            <a:ext cx="30975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7235" y="5680710"/>
            <a:ext cx="221869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47570"/>
            <a:ext cx="116490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76375"/>
            <a:ext cx="11687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3770" y="2564130"/>
            <a:ext cx="23221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810" y="3650615"/>
            <a:ext cx="35509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85900"/>
            <a:ext cx="116967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2200275"/>
            <a:ext cx="88011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92555"/>
            <a:ext cx="115728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250" y="4747260"/>
            <a:ext cx="25971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8215" y="5824855"/>
            <a:ext cx="20396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04950"/>
            <a:ext cx="11639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6750" y="3698240"/>
            <a:ext cx="3172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57400"/>
            <a:ext cx="115824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8100" y="3141345"/>
            <a:ext cx="187833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59535"/>
            <a:ext cx="116109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3620" y="1468120"/>
            <a:ext cx="23412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045" y="5775960"/>
            <a:ext cx="23412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04950"/>
            <a:ext cx="115728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39665" y="2563495"/>
            <a:ext cx="13208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18920"/>
            <a:ext cx="116871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6145" y="2630170"/>
            <a:ext cx="19348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7155" y="3632200"/>
            <a:ext cx="19348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981200"/>
            <a:ext cx="114966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325" y="3159125"/>
            <a:ext cx="29654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200275"/>
            <a:ext cx="115252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271395"/>
            <a:ext cx="1170622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988310"/>
            <a:ext cx="11582400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595" y="1349375"/>
            <a:ext cx="978217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64615"/>
            <a:ext cx="116014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5200" y="1364615"/>
            <a:ext cx="20681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3235" y="4077335"/>
            <a:ext cx="20681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7130" y="5967095"/>
            <a:ext cx="206819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04670"/>
            <a:ext cx="116395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2540" y="1822450"/>
            <a:ext cx="340995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075" y="4392930"/>
            <a:ext cx="258762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85620"/>
            <a:ext cx="116395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1830" y="3489960"/>
            <a:ext cx="192595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43100"/>
            <a:ext cx="115633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770" y="1943100"/>
            <a:ext cx="16230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6950" y="1943100"/>
            <a:ext cx="16230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4690" y="3446145"/>
            <a:ext cx="16230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2026-01-08T10:52:15Z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